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74" r:id="rId4"/>
    <p:sldId id="269" r:id="rId5"/>
    <p:sldId id="260" r:id="rId6"/>
    <p:sldId id="273" r:id="rId7"/>
    <p:sldId id="261" r:id="rId8"/>
    <p:sldId id="265" r:id="rId9"/>
    <p:sldId id="258" r:id="rId10"/>
    <p:sldId id="270" r:id="rId11"/>
    <p:sldId id="271" r:id="rId12"/>
    <p:sldId id="264" r:id="rId13"/>
    <p:sldId id="256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D461-1309-429E-864C-0B1B555D3E23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870-8856-4153-973C-76C9560F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870-8856-4153-973C-76C9560FED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870-8856-4153-973C-76C9560FED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870-8856-4153-973C-76C9560FED3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020D-09FC-4897-BCD6-10D83216533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40719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686517"/>
            <a:ext cx="3535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326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539552" y="260648"/>
            <a:ext cx="811207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Інтернет – </a:t>
            </a:r>
            <a:r>
              <a:rPr kumimoji="0" lang="uk-UA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проєкт</a:t>
            </a: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40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 Ми – патріоти Черкащини»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Ліги старшокласників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2780928"/>
            <a:ext cx="60486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Підпроєкт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Покращуємо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b="1" i="1" dirty="0" smtClean="0">
              <a:cs typeface="Times New Roman" pitchFamily="18" charset="0"/>
            </a:endParaRPr>
          </a:p>
          <a:p>
            <a:pPr algn="just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Підготували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старших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Савченко Анна,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Храновський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Калиновський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Ярослав, 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Лопатіна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Анна,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Мушкутело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Максим               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підпроєкту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юнацької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Піщана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C:\Users\new\Desktop\Фото проєкту Лавки\DSC_0005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69847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14480" y="57148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металевої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конструкції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99592" y="1002102"/>
            <a:ext cx="75608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Екологічне обгрунтування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smtClean="0">
              <a:solidFill>
                <a:srgbClr val="52556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Виріб з натуральної деревини екологічно безпечний</a:t>
            </a:r>
            <a:r>
              <a:rPr lang="ru-RU" sz="240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 не завдає шкоди навколишньому середовищу і повністю підлягає вторинній переробці.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Невелику екологічну проблему може створювати ненадовго застосування меблевого лаку.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Загалом, виріб повністю безпечний для людини і навколишнього середовища.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52556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29309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наш час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ціниться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робота»,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виготовлені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руками. З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незабутню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виріб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милуватиме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око, а буде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зручним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міцним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надійності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8" name="Рисунок 7" descr="C:\Users\new\Desktop\Фото проєкту Лавки\DSC_0005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57148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3608" y="683457"/>
            <a:ext cx="727280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Висновки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52556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гуртківці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познайомились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історією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всіляких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меблів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освоїли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меблів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вчилися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користуватися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виконанні такого роду виробів у гуртківців розвивається художній, естетичний смак, творче мислення, виховується акуратність, точність виконання деталей.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 довгий час зроблені власноруч лави, будуть радувати оточуючих своєю красою та будуть хорошим місцем для відпочинку.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uk-UA" sz="2400" dirty="0" smtClean="0">
              <a:solidFill>
                <a:srgbClr val="52556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52556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52556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157192"/>
            <a:ext cx="7200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Дякуємо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батькам за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проекту :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Тупчієнку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Сергію Степановичу,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Тупчієнко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Тетяні Василівні,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Лілії Миколаївні Лепській 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Нідзельському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Миколі Миколайовичу.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4345"/>
            <a:ext cx="756084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сьогоднішній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дерево та метал стало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звичайною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справою.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ремісничого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Деревина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будівельний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недорогим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оздоблене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прикрашене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виражало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проявляє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ремесел.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5714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48680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 любові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огорнем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крильми.</a:t>
            </a:r>
            <a:b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їхній долі ми не просто гості.</a:t>
            </a:r>
            <a:b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Виховуймо їх добрими людьми.</a:t>
            </a:r>
            <a:b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буде праведним життя дорослих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8" name="Picture 4" descr="164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71287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15816" y="2564904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Дякуємо за увагу!!!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15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357422" y="150017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60649"/>
            <a:ext cx="73581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/>
              <a:t>Мета: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привернення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проблем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молоддю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ровесників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культурного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часу.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працьовитості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пристосуваннями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пристроями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проекту: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Савченко Анна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Храновський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Ігор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Калиновський Ярослав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Лопатіна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Анна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Мушкутело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Максим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Куратор проекту: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Піщана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Павлівна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директор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юнацької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uk-UA" dirty="0" smtClean="0"/>
              <a:t>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-459431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гуртківці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поставили перед собою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мету - створити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лавочки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селища.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Для втілення мети вихованці вже зібрали команду, обрали місце, облаштували ділянку, власноруч розробили план майбутнього відпочинку.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А ще – домовилися з міською владою про те, що їм допоможуть в цьому фінансово.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Координує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керівник БДЮТ О.П. Піщана, яка стверджує,що створення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допоможе дітям розвинути багато корисних навичок. Адже, виготовлення ідеї поєднує в собі математику, геометрію, креслення.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допомагає розвивати активність школярів, формувати в них уміння й навички,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громадським життям.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Важливими складовими цього напряму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 визначення  гуртківцями проблеми, складання  плану її вирішення, розподіл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обовзків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між членами учнівської групи, отримання конкретного результату.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new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73016"/>
            <a:ext cx="48965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508518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4928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0"/>
            <a:ext cx="7603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пливти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течією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чужих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 все ж таки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спробувати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переконатись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спроможності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Подолавши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інертність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байдужість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усвідомивши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цікавішим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змістовнішим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Рисунок 13" descr="C:\Users\new\Desktop\Фото проєкту Лавки\DSC_0004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new\Desktop\Фото проєкту Лавки\DSC_0002_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888432" cy="22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new\Desktop\Фото проєкту Лавки\DSC_0003_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501008"/>
            <a:ext cx="619268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28572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560" y="928220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404665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err="1" smtClean="0">
                <a:solidFill>
                  <a:srgbClr val="52556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Послідовність</a:t>
            </a:r>
            <a:r>
              <a:rPr lang="ru-RU" sz="2400" b="1" dirty="0" smtClean="0">
                <a:solidFill>
                  <a:srgbClr val="52556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52556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виконання</a:t>
            </a:r>
            <a:r>
              <a:rPr lang="ru-RU" sz="2400" b="1" dirty="0" smtClean="0">
                <a:solidFill>
                  <a:srgbClr val="52556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52556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творчого</a:t>
            </a:r>
            <a:r>
              <a:rPr lang="ru-RU" sz="2400" b="1" dirty="0" smtClean="0">
                <a:solidFill>
                  <a:srgbClr val="52556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52556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проєкту</a:t>
            </a:r>
            <a:r>
              <a:rPr lang="ru-RU" sz="2400" b="1" dirty="0" smtClean="0">
                <a:solidFill>
                  <a:srgbClr val="52556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>
              <a:solidFill>
                <a:srgbClr val="52556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Постановка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цілі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Актуальність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проекту;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Теоретичні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відомості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Вибір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опис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проекту;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Вимоги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виробу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Устаткування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інструменти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матеріали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Кошторис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вироби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Специфікація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Технологія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виготовлення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Техніка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безпеки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Екологічне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обгрунтування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самооцінка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Висновки</a:t>
            </a:r>
            <a:r>
              <a:rPr lang="ru-RU" sz="2400" dirty="0" smtClean="0">
                <a:solidFill>
                  <a:srgbClr val="52556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76673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Робота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деревом -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цікаве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хоча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трудомістке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заняття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якому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будь-якої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творчої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віддаватися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сповна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Йому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безумовно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приділяти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вільного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часу,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налаштувати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себе на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гарний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настрій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сприймати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свою роботу як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корисну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вишукану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стане в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нагоді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вдома</a:t>
            </a:r>
            <a:r>
              <a:rPr lang="ru-RU" b="1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new\Desktop\Фото проєкту Лавки\DSC_0022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2"/>
            <a:ext cx="3240360" cy="20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new\Desktop\Фото проєкту Лавки\DSC_0024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89289">
            <a:off x="95615" y="3228537"/>
            <a:ext cx="4189217" cy="230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new\Desktop\Фото проєкту Лавки\DSC_00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54717">
            <a:off x="5168721" y="3179628"/>
            <a:ext cx="4248317" cy="23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332656"/>
            <a:ext cx="702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</a:t>
            </a:r>
            <a:r>
              <a:rPr lang="ru-RU" sz="2400" b="1" dirty="0" err="1" smtClean="0"/>
              <a:t>Грунтування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фарбування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деревини</a:t>
            </a:r>
            <a:endParaRPr lang="ru-RU" sz="2400" b="1" dirty="0"/>
          </a:p>
        </p:txBody>
      </p:sp>
      <p:pic>
        <p:nvPicPr>
          <p:cNvPr id="10" name="Рисунок 9" descr="C:\Users\new\Desktop\Фото проєкту Лавки\DSC_0025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4608512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new\Desktop\Фото проєкту Лавки\DSC_0001_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87210" y="1807489"/>
            <a:ext cx="5181913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57174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 descr="C:\Users\new\Desktop\Фото проєкту Лавки\DSC_0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new\Desktop\Фото проєкту Лавки\DSC_0027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52995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31640" y="404664"/>
            <a:ext cx="702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Зварювальні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11560" y="928220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5616" y="426730"/>
            <a:ext cx="7272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52556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b="1" dirty="0" smtClean="0">
              <a:solidFill>
                <a:srgbClr val="52556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безпеки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призначенням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добре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налагодженим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наточеним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Стругальні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заточені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пиляння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шліфування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довбання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свердління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з'єднання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деталей)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верстаті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пристосування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підкладні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52556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відволікатися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2556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16288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Рисунок 12" descr="C:\Users\new\Desktop\Фото проєкту Лавки\DSC_0003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16532" y="3104964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new\Desktop\Фото проєкту Лавки\DSC_0002_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52120" y="2996952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new\Desktop\Фото проєкту Лавки\DSC_0002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871697" y="2384885"/>
            <a:ext cx="5400600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31640" y="332656"/>
            <a:ext cx="7026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</a:t>
            </a:r>
            <a:r>
              <a:rPr lang="ru-RU" sz="2400" b="1" dirty="0" err="1" smtClean="0"/>
              <a:t>Грунтування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художнє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оздоблення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малюнком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написом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858</Words>
  <Application>Microsoft Office PowerPoint</Application>
  <PresentationFormat>Экран (4:3)</PresentationFormat>
  <Paragraphs>116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new</cp:lastModifiedBy>
  <cp:revision>82</cp:revision>
  <dcterms:created xsi:type="dcterms:W3CDTF">2015-01-11T15:25:38Z</dcterms:created>
  <dcterms:modified xsi:type="dcterms:W3CDTF">2021-03-22T09:00:39Z</dcterms:modified>
</cp:coreProperties>
</file>